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16" r:id="rId4"/>
    <p:sldId id="317" r:id="rId5"/>
    <p:sldId id="325" r:id="rId6"/>
    <p:sldId id="32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Bedrijfseconomie – les 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 vooral balans,</a:t>
            </a:r>
          </a:p>
          <a:p>
            <a:pPr marL="0" indent="0">
              <a:buNone/>
            </a:pPr>
            <a:r>
              <a:rPr lang="nl-NL" dirty="0" smtClean="0"/>
              <a:t>Vandaag vooral exploitatierekening.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46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2886075" cy="351472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89101"/>
            <a:ext cx="30861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95" y="116632"/>
            <a:ext cx="312534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opgave 1 t/m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7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opgaven </a:t>
            </a:r>
            <a:r>
              <a:rPr lang="nl-NL" dirty="0" smtClean="0"/>
              <a:t>8 </a:t>
            </a:r>
            <a:r>
              <a:rPr lang="nl-NL" dirty="0" smtClean="0"/>
              <a:t>t/m </a:t>
            </a:r>
            <a:r>
              <a:rPr lang="nl-NL" dirty="0" smtClean="0"/>
              <a:t>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30</Words>
  <Application>Microsoft Office PowerPoint</Application>
  <PresentationFormat>Diavoorstelling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Jaarrekening</vt:lpstr>
      <vt:lpstr>Balans</vt:lpstr>
      <vt:lpstr>Exploitatierekening</vt:lpstr>
      <vt:lpstr>Bespreken opgave 1 t/m 7</vt:lpstr>
      <vt:lpstr>Opgaven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46</cp:revision>
  <dcterms:created xsi:type="dcterms:W3CDTF">2013-11-15T15:05:42Z</dcterms:created>
  <dcterms:modified xsi:type="dcterms:W3CDTF">2019-05-21T10:41:28Z</dcterms:modified>
</cp:coreProperties>
</file>