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5" r:id="rId3"/>
    <p:sldId id="316" r:id="rId4"/>
    <p:sldId id="317" r:id="rId5"/>
    <p:sldId id="325" r:id="rId6"/>
    <p:sldId id="323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21-5-2019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21-5-2019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21-5-2019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LG42 IBS2.4 Communiceren</a:t>
            </a:r>
          </a:p>
          <a:p>
            <a:r>
              <a:rPr lang="nl-NL" sz="4000" dirty="0" smtClean="0"/>
              <a:t>Bedrijfseconomie – les 2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Jaarrekening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Vorige week vooral balans,</a:t>
            </a:r>
          </a:p>
          <a:p>
            <a:pPr marL="0" indent="0">
              <a:buNone/>
            </a:pPr>
            <a:r>
              <a:rPr lang="nl-NL" dirty="0" smtClean="0"/>
              <a:t>Vandaag vooral exploitatierekening.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6465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Balans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412776"/>
            <a:ext cx="2886075" cy="3514725"/>
          </a:xfrm>
          <a:prstGeom prst="rect">
            <a:avLst/>
          </a:prstGeom>
        </p:spPr>
      </p:pic>
      <p:pic>
        <p:nvPicPr>
          <p:cNvPr id="5" name="Afbeelding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2489101"/>
            <a:ext cx="30861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41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Exploitatierekening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9795" y="116632"/>
            <a:ext cx="3125341" cy="655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59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Bespreken opgave 1 t/m 7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378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Maak opgaven </a:t>
            </a:r>
            <a:r>
              <a:rPr lang="nl-NL" dirty="0" smtClean="0"/>
              <a:t>8 </a:t>
            </a:r>
            <a:r>
              <a:rPr lang="nl-NL" dirty="0" smtClean="0"/>
              <a:t>t/m </a:t>
            </a:r>
            <a:r>
              <a:rPr lang="nl-NL" dirty="0" smtClean="0"/>
              <a:t>14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465259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1578</TotalTime>
  <Words>30</Words>
  <Application>Microsoft Office PowerPoint</Application>
  <PresentationFormat>Diavoorstelling (4:3)</PresentationFormat>
  <Paragraphs>10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9" baseType="lpstr">
      <vt:lpstr>Arial</vt:lpstr>
      <vt:lpstr>Calibri</vt:lpstr>
      <vt:lpstr>Kantoorthema</vt:lpstr>
      <vt:lpstr>PowerPoint-presentatie</vt:lpstr>
      <vt:lpstr>Jaarrekening</vt:lpstr>
      <vt:lpstr>Balans</vt:lpstr>
      <vt:lpstr>Exploitatierekening</vt:lpstr>
      <vt:lpstr>Bespreken opgave 1 t/m 7</vt:lpstr>
      <vt:lpstr>Opgaven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46</cp:revision>
  <dcterms:created xsi:type="dcterms:W3CDTF">2013-11-15T15:05:42Z</dcterms:created>
  <dcterms:modified xsi:type="dcterms:W3CDTF">2019-05-21T10:41:28Z</dcterms:modified>
</cp:coreProperties>
</file>